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IdLst>
    <p:sldId id="256" r:id="rId1"/>
    <p:sldId id="257" r:id="rId2"/>
  </p:sldIdLst>
  <p:sldSz cx="12192000" cy="6858000" type="screen16x9"/>
  <p:notesSz cx="6858000" cy="9144000"/>
</p:presentation>
</file>

<file path=ppt/_rels/presentation.xml.rels><?xml version="1.0" encoding="UTF-8"?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el-GR" sz="2800">
                <a:solidFill>
                  <a:srgbClr val="163D59"/>
                </a:solidFill>
                <a:latin typeface="Liberation Sans"/>
              </a:rPr>
              <a:t>Παρουσίαση του τριμήνου — 148,50 €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el-GR" sz="2800">
                <a:solidFill>
                  <a:srgbClr val="163D59"/>
                </a:solidFill>
                <a:latin typeface="Liberation Sans"/>
              </a:rPr>
              <a:t>Δεύτερη διαφάνεια — Τεχνικές σημειώσεις: Γιώργος Παπαδόπουλος</a:t>
            </a:r>
          </a:p>
        </p:txBody>
      </p:sp>
    </p:spTree>
  </p:cSld>
  <p:clrMapOvr>
    <a:masterClrMapping/>
  </p:clrMapOvr>
</p:sld>
</file>